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72" r:id="rId4"/>
    <p:sldId id="271" r:id="rId5"/>
    <p:sldId id="259" r:id="rId6"/>
    <p:sldId id="269" r:id="rId7"/>
    <p:sldId id="262" r:id="rId8"/>
    <p:sldId id="264" r:id="rId9"/>
    <p:sldId id="270" r:id="rId10"/>
    <p:sldId id="266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C4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374" autoAdjust="0"/>
  </p:normalViewPr>
  <p:slideViewPr>
    <p:cSldViewPr snapToGrid="0">
      <p:cViewPr varScale="1">
        <p:scale>
          <a:sx n="71" d="100"/>
          <a:sy n="71" d="100"/>
        </p:scale>
        <p:origin x="10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gif>
</file>

<file path=ppt/media/image5.png>
</file>

<file path=ppt/media/image6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3D216-D47F-416F-B46B-307DAC5C5682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77D96-1D7E-40BB-BE8E-F78EE6116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83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7D96-1D7E-40BB-BE8E-F78EE6116F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8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can generate data, you can understand the underlying structure of the data</a:t>
            </a:r>
          </a:p>
          <a:p>
            <a:r>
              <a:rPr lang="en-US" dirty="0"/>
              <a:t>Generative models: Not just what (classification) but also the why (generative)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7D96-1D7E-40BB-BE8E-F78EE6116F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29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can generate data, you can understand the underlying structure of the data</a:t>
            </a:r>
          </a:p>
          <a:p>
            <a:r>
              <a:rPr lang="en-US" dirty="0"/>
              <a:t>Generative models: Not just what (classification) but also the why (generative)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7D96-1D7E-40BB-BE8E-F78EE6116F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9129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Generator – Can sample new 3D models directly from latent space, no input model required</a:t>
            </a:r>
          </a:p>
          <a:p>
            <a:r>
              <a:rPr lang="en-US" dirty="0"/>
              <a:t>Discriminator –carries informative features for 3D object recognition</a:t>
            </a:r>
          </a:p>
          <a:p>
            <a:endParaRPr lang="en-US" dirty="0"/>
          </a:p>
          <a:p>
            <a:r>
              <a:rPr lang="en-US" dirty="0"/>
              <a:t>Main point: generates models that are novel and realistic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7D96-1D7E-40BB-BE8E-F78EE6116F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059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Generator – Can sample new 3D models directly from latent space, no input model required</a:t>
            </a:r>
          </a:p>
          <a:p>
            <a:r>
              <a:rPr lang="en-US" dirty="0"/>
              <a:t>Discriminator –carries informative features for 3D object recognition</a:t>
            </a:r>
          </a:p>
          <a:p>
            <a:endParaRPr lang="en-US" dirty="0"/>
          </a:p>
          <a:p>
            <a:r>
              <a:rPr lang="en-US" dirty="0"/>
              <a:t>Main point: generates models that are novel and realistic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977D96-1D7E-40BB-BE8E-F78EE6116F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49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AD78-6B17-4387-A3C6-E64CB2195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C5580-9A73-4BEE-AE69-AA9E11081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591E7-7C54-42EA-BEE6-C7A57CCBE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DDF05-DA66-4A30-AFA1-4E9BBC703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5EA5B-4B52-4924-A715-495CF2554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2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D0DA9-AF9D-4BA3-9673-A6711E5D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BD382-3E98-41E2-B52E-9BB964E90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D79B8-95D6-4278-97F6-F41E5F54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70252-68BA-44E0-9EA8-F5ED164C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CDF41-7CE9-4EAC-BF68-002D52FAA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18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0ACCBC-87E2-4CFA-A4FE-606BE4D44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65556-0BE6-4A16-BDCC-2AD1F17E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4FCFB-EE10-4328-9E97-2201CEBB5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8C943-5245-4E5A-BF79-87F34E71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73892-60EF-4F5B-AA58-16FD3C771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76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2C919-272A-4ACA-941D-539FC7862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3C24E2-0202-4A85-BA32-FDD82246B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9064D-9812-425B-AAC3-D8BC60910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CC7E7-2AD0-4D9F-9C25-73DE4D9FC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20FA7-EDBF-4395-8323-4833A1A0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12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96EBD-1B6B-4916-B500-AB5EEC5DD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0FDEC-83CE-468C-BAFB-E5C9396E9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0E24E-7136-4DEC-84D9-8A182202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DF942-D562-4668-B779-AD4D2BBBF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ACDB6-E19A-45BB-BFF9-424053E2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25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FC47B-5A7E-48A6-96C3-5A6086126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4664F-4C9D-4B17-AEED-B0DAF0A9A1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AB798-3217-4EE9-8919-CB16F3014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1F72E-3402-4DB4-A38C-9CF35B504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1A324-FE8E-46BD-88F7-249F285C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6B58E-9823-4013-9E32-36B6AD6A3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F915D-0A65-4C95-BDD4-27D6F34F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6818D-7DBA-45F2-9152-EA2184DAF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76D5D-0DCD-40DD-A72D-8A9B93870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4D1B0A-6E3E-4459-B2B2-3187DB4CE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A203E-1E08-4C04-A726-8B40E990C7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AF265-5918-4FDB-8D77-6A861EB0B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E7958E-3DC8-4F55-8AE8-68F5C85F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0E05CA-32A4-4BC5-8BE9-28BD1C26E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71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81F99-09E2-4015-97EC-02711A20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F955A-0035-4EA7-9243-0ED0E5365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7249D1-9963-4F19-BDC4-445562AC9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6D7E6D-4A4C-4F8E-ABC4-407D25C1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60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168F84-9305-4724-A156-BB609B67D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0F377-E09D-4724-9359-3BED4D89E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F7497-D2C9-4B44-9C79-ADD18F0C5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21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5F69C-2223-4544-AECA-DCCC297F0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160A2-D1AE-4B6E-974D-ED3F96DF6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EAC83-D97A-4BB6-8240-10813A7536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E14A7F-5DDA-4307-960E-B6600323F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CEA07-B282-42EB-AFFB-3A6119B66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6F84D-6D54-49E0-B6F9-FD2B03846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2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6B39-9550-4940-A7D5-A3EA51591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1613D-7F09-4C70-9854-B6971532C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6AF26-A23D-4D13-8706-85F3CE9AC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0F1839-C438-450D-A05E-22FC44C0B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12A04-EEE6-46A9-A72B-D142F6793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DAE5E-8F42-4D42-8525-EF97E0276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334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055349-0807-43E8-A1C9-1BCF007F4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B468DA-19B1-455D-8B9F-EF8480146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221AA-5A5A-4134-AD27-57A04CD626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C27B1-AB97-4508-BCDC-6BD99CA78785}" type="datetimeFigureOut">
              <a:rPr lang="en-US" smtClean="0"/>
              <a:t>5/11/2022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E127B-D272-45F7-9768-0A8897B265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75293-F57C-43EB-8DA4-C1C6F5C0CB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2FAAC-C0FD-4703-8F2E-78BCC88CC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16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mix3d.com/details/G009SXFX6FBR" TargetMode="External"/><Relationship Id="rId3" Type="http://schemas.microsoft.com/office/2017/06/relationships/model3d" Target="../media/model3d1.glb"/><Relationship Id="rId7" Type="http://schemas.microsoft.com/office/2017/06/relationships/model3d" Target="../media/model3d2.glb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.png"/><Relationship Id="rId10" Type="http://schemas.openxmlformats.org/officeDocument/2006/relationships/image" Target="../media/image3.png"/><Relationship Id="rId4" Type="http://schemas.openxmlformats.org/officeDocument/2006/relationships/hyperlink" Target="https://www.remix3d.com/details/G009SXJZ761T" TargetMode="Externa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FCD8C-1F68-467E-946A-D40F2D9B0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817" y="2835898"/>
            <a:ext cx="11892366" cy="772799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3D model Generation from Latent Vector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A61174-7D81-45DF-82DE-82225B3A9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19458"/>
            <a:ext cx="9144000" cy="903149"/>
          </a:xfrm>
        </p:spPr>
        <p:txBody>
          <a:bodyPr>
            <a:noAutofit/>
          </a:bodyPr>
          <a:lstStyle/>
          <a:p>
            <a:r>
              <a:rPr lang="en-US" sz="2800" dirty="0"/>
              <a:t>Rohit Das</a:t>
            </a:r>
          </a:p>
          <a:p>
            <a:r>
              <a:rPr lang="en-US" sz="2800"/>
              <a:t>61047086s@ntnu.edu.tw</a:t>
            </a:r>
            <a:endParaRPr lang="en-US" sz="2800" dirty="0"/>
          </a:p>
        </p:txBody>
      </p:sp>
      <p:pic>
        <p:nvPicPr>
          <p:cNvPr id="2050" name="Picture 2" descr="Shapes synthesized by 3D-GAN">
            <a:extLst>
              <a:ext uri="{FF2B5EF4-FFF2-40B4-BE49-F238E27FC236}">
                <a16:creationId xmlns:a16="http://schemas.microsoft.com/office/drawing/2014/main" id="{50A1E6B5-0EEC-4E8F-B455-42D7B2E20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817" y="4805363"/>
            <a:ext cx="12042183" cy="205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Shapes synthesized by 3D-GAN">
            <a:extLst>
              <a:ext uri="{FF2B5EF4-FFF2-40B4-BE49-F238E27FC236}">
                <a16:creationId xmlns:a16="http://schemas.microsoft.com/office/drawing/2014/main" id="{B5FEEA1E-D26D-4F4F-AFAA-EDFEEABE6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2324"/>
            <a:ext cx="12042183" cy="2052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4166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2E30D-EABC-4D5E-965E-61E5AEC1D3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57204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BE24-4AD4-4C30-842C-DE577F06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30C28-A210-4088-A091-66A883BF1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1342" y="1825625"/>
            <a:ext cx="9252489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[1] Angel X Chang, Thomas Funkhouser, Leonidas </a:t>
            </a:r>
            <a:r>
              <a:rPr lang="en-US" dirty="0" err="1"/>
              <a:t>Guibas</a:t>
            </a:r>
            <a:r>
              <a:rPr lang="en-US" dirty="0"/>
              <a:t>, et al. </a:t>
            </a:r>
            <a:r>
              <a:rPr lang="en-US" dirty="0" err="1"/>
              <a:t>Shapenet</a:t>
            </a:r>
            <a:r>
              <a:rPr lang="en-US" dirty="0"/>
              <a:t>: An information-rich 3d model </a:t>
            </a:r>
            <a:r>
              <a:rPr lang="en-US" dirty="0" err="1"/>
              <a:t>repository.arXiv</a:t>
            </a:r>
            <a:r>
              <a:rPr lang="en-US" dirty="0"/>
              <a:t> preprint arXiv:1512.03012, 2015.</a:t>
            </a:r>
          </a:p>
          <a:p>
            <a:pPr marL="0" indent="0">
              <a:buNone/>
            </a:pPr>
            <a:r>
              <a:rPr lang="en-US" dirty="0"/>
              <a:t>[2] J. Wu, C. Zhang, T. </a:t>
            </a:r>
            <a:r>
              <a:rPr lang="en-US" dirty="0" err="1"/>
              <a:t>Xue</a:t>
            </a:r>
            <a:r>
              <a:rPr lang="en-US" dirty="0"/>
              <a:t>, B. Freeman, and J. Tenenbaum. Learning a probabilistic latent space of object shapes via 3d generative-adversarial modeling. In NIPS, pages 82–90, 2016.</a:t>
            </a:r>
          </a:p>
          <a:p>
            <a:pPr marL="0" indent="0">
              <a:buNone/>
            </a:pPr>
            <a:r>
              <a:rPr lang="en-US" dirty="0"/>
              <a:t>[3] Ian Goodfellow, Jean </a:t>
            </a:r>
            <a:r>
              <a:rPr lang="en-US" dirty="0" err="1"/>
              <a:t>Pouget</a:t>
            </a:r>
            <a:r>
              <a:rPr lang="en-US" dirty="0"/>
              <a:t>-Abadie, Mehdi Mirza, Bing Xu, David </a:t>
            </a:r>
            <a:r>
              <a:rPr lang="en-US" dirty="0" err="1"/>
              <a:t>Warde</a:t>
            </a:r>
            <a:r>
              <a:rPr lang="en-US" dirty="0"/>
              <a:t>-Farley, </a:t>
            </a:r>
            <a:r>
              <a:rPr lang="en-US" dirty="0" err="1"/>
              <a:t>Sherjil</a:t>
            </a:r>
            <a:r>
              <a:rPr lang="en-US" dirty="0"/>
              <a:t> </a:t>
            </a:r>
            <a:r>
              <a:rPr lang="en-US" dirty="0" err="1"/>
              <a:t>Ozair</a:t>
            </a:r>
            <a:r>
              <a:rPr lang="en-US" dirty="0"/>
              <a:t>, Aaron Courville, and </a:t>
            </a:r>
            <a:r>
              <a:rPr lang="en-US" dirty="0" err="1"/>
              <a:t>Yoshua</a:t>
            </a:r>
            <a:r>
              <a:rPr lang="en-US" dirty="0"/>
              <a:t> </a:t>
            </a:r>
            <a:r>
              <a:rPr lang="en-US" dirty="0" err="1"/>
              <a:t>Bengio</a:t>
            </a:r>
            <a:r>
              <a:rPr lang="en-US" dirty="0"/>
              <a:t>. Generative adversarial nets. In NIPS, 2014.</a:t>
            </a:r>
          </a:p>
          <a:p>
            <a:pPr marL="0" indent="0">
              <a:buNone/>
            </a:pPr>
            <a:r>
              <a:rPr lang="en-US" dirty="0"/>
              <a:t>[4] </a:t>
            </a:r>
            <a:r>
              <a:rPr lang="en-US" dirty="0" err="1"/>
              <a:t>Zhirong</a:t>
            </a:r>
            <a:r>
              <a:rPr lang="en-US" dirty="0"/>
              <a:t> Wu, </a:t>
            </a:r>
            <a:r>
              <a:rPr lang="en-US" dirty="0" err="1"/>
              <a:t>Shuran</a:t>
            </a:r>
            <a:r>
              <a:rPr lang="en-US" dirty="0"/>
              <a:t> Song, Aditya Khosla, Fisher Yu, </a:t>
            </a:r>
            <a:r>
              <a:rPr lang="en-US" dirty="0" err="1"/>
              <a:t>Linguang</a:t>
            </a:r>
            <a:r>
              <a:rPr lang="en-US" dirty="0"/>
              <a:t> Zhang, </a:t>
            </a:r>
            <a:r>
              <a:rPr lang="en-US" dirty="0" err="1"/>
              <a:t>Xiaoou</a:t>
            </a:r>
            <a:r>
              <a:rPr lang="en-US" dirty="0"/>
              <a:t> Tang, and </a:t>
            </a:r>
            <a:r>
              <a:rPr lang="en-US" dirty="0" err="1"/>
              <a:t>Jianxiong</a:t>
            </a:r>
            <a:r>
              <a:rPr lang="en-US" dirty="0"/>
              <a:t> Xiao. 3d </a:t>
            </a:r>
            <a:r>
              <a:rPr lang="en-US" dirty="0" err="1"/>
              <a:t>shapenets</a:t>
            </a:r>
            <a:r>
              <a:rPr lang="en-US" dirty="0"/>
              <a:t>: A deep representation for volumetric shapes. In CVPR, 2015.</a:t>
            </a:r>
          </a:p>
          <a:p>
            <a:pPr marL="0" indent="0">
              <a:buNone/>
            </a:pPr>
            <a:r>
              <a:rPr lang="en-US" dirty="0"/>
              <a:t>[5] https://github.com/rimchang/3DGAN-Pytorch</a:t>
            </a:r>
          </a:p>
        </p:txBody>
      </p:sp>
    </p:spTree>
    <p:extLst>
      <p:ext uri="{BB962C8B-B14F-4D97-AF65-F5344CB8AC3E}">
        <p14:creationId xmlns:p14="http://schemas.microsoft.com/office/powerpoint/2010/main" val="3504302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9C69-B8F0-406A-A475-B894527B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8B50-553A-4610-B238-A10A6DDCB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Latent Vector?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 statistics, latent variables are variables that are not directly observed but are rather inferred through a mathematical model from other variables that are observed. 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 latent vector is </a:t>
            </a:r>
            <a:r>
              <a:rPr lang="en-US" b="1" dirty="0"/>
              <a:t>sampled from some distribution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The latent space is simply </a:t>
            </a:r>
            <a:r>
              <a:rPr lang="en-US" b="1" dirty="0"/>
              <a:t>a representation of compressed data in which similar data points are closer together in space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504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9C69-B8F0-406A-A475-B894527B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8B50-553A-4610-B238-A10A6DDCB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Generative Models?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Introduction of </a:t>
            </a:r>
            <a:r>
              <a:rPr lang="en-US" dirty="0" err="1"/>
              <a:t>ShapeNet</a:t>
            </a:r>
            <a:r>
              <a:rPr lang="en-US" dirty="0"/>
              <a:t>[1] dataset is the start of major breakthroughs in 3D representation.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Many models do not explicitly understand the concept of parts; Instead they synthesize new objects based on learned object representations.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Compared to the space of 2D images, it is more difficult to model the space of 3D shapes due to higher dimensionality.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530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09C69-B8F0-406A-A475-B894527B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68B50-553A-4610-B238-A10A6DDCB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3D Generative Adversarial Network (3D GAN) [2]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Combination of image GAN [3] and volumetric convolutional networks [4]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The generator maps a 200-dimensional latent vector randomly sampled from a probabilistic latent space, to a 64 x 64 x 64 cube, representing an object in 3D voxel space.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The discriminator outputs a confidence value whether a 3D object input is real or synthetic.</a:t>
            </a:r>
          </a:p>
          <a:p>
            <a:r>
              <a:rPr lang="en-US" dirty="0"/>
              <a:t>Advantage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Generator can be used to synthesize high-quality realistic objects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Discriminative representation can be used for 3D object recognition</a:t>
            </a:r>
          </a:p>
        </p:txBody>
      </p:sp>
    </p:spTree>
    <p:extLst>
      <p:ext uri="{BB962C8B-B14F-4D97-AF65-F5344CB8AC3E}">
        <p14:creationId xmlns:p14="http://schemas.microsoft.com/office/powerpoint/2010/main" val="452713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6DC3-BF1F-44D3-9DD5-2F1D24B2E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3D GAN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8D7279D-BF5D-45D3-9271-79548B9F9B8B}"/>
              </a:ext>
            </a:extLst>
          </p:cNvPr>
          <p:cNvSpPr/>
          <p:nvPr/>
        </p:nvSpPr>
        <p:spPr>
          <a:xfrm>
            <a:off x="3337682" y="4730313"/>
            <a:ext cx="1550437" cy="1004629"/>
          </a:xfrm>
          <a:prstGeom prst="roundRect">
            <a:avLst/>
          </a:prstGeom>
          <a:solidFill>
            <a:srgbClr val="C8C4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Generator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29F6F64-9DE7-4377-A732-079C0F5B80F7}"/>
              </a:ext>
            </a:extLst>
          </p:cNvPr>
          <p:cNvSpPr/>
          <p:nvPr/>
        </p:nvSpPr>
        <p:spPr>
          <a:xfrm>
            <a:off x="8364722" y="2902966"/>
            <a:ext cx="1611738" cy="1004629"/>
          </a:xfrm>
          <a:prstGeom prst="roundRect">
            <a:avLst/>
          </a:prstGeom>
          <a:solidFill>
            <a:srgbClr val="C8C4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Discriminator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9BC7BF-5004-4361-A877-DE777CCC67CD}"/>
              </a:ext>
            </a:extLst>
          </p:cNvPr>
          <p:cNvSpPr txBox="1"/>
          <p:nvPr/>
        </p:nvSpPr>
        <p:spPr>
          <a:xfrm>
            <a:off x="10167703" y="2984265"/>
            <a:ext cx="58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6BD60-ADD9-4C4E-A6B7-05CAB1B986FA}"/>
              </a:ext>
            </a:extLst>
          </p:cNvPr>
          <p:cNvSpPr txBox="1"/>
          <p:nvPr/>
        </p:nvSpPr>
        <p:spPr>
          <a:xfrm>
            <a:off x="10167703" y="3377613"/>
            <a:ext cx="70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Fake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91BE67-9368-4267-849C-7000092C55B6}"/>
              </a:ext>
            </a:extLst>
          </p:cNvPr>
          <p:cNvSpPr txBox="1"/>
          <p:nvPr/>
        </p:nvSpPr>
        <p:spPr>
          <a:xfrm>
            <a:off x="4520731" y="608664"/>
            <a:ext cx="2898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 3D Model (Training Set)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0C59A5-D9DE-4B79-A0D9-472E649CCD6B}"/>
              </a:ext>
            </a:extLst>
          </p:cNvPr>
          <p:cNvSpPr txBox="1"/>
          <p:nvPr/>
        </p:nvSpPr>
        <p:spPr>
          <a:xfrm>
            <a:off x="5305174" y="3538263"/>
            <a:ext cx="1581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Fake 3D Model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9" name="3D Model 18" descr="Birch Chair">
                <a:extLst>
                  <a:ext uri="{FF2B5EF4-FFF2-40B4-BE49-F238E27FC236}">
                    <a16:creationId xmlns:a16="http://schemas.microsoft.com/office/drawing/2014/main" id="{0F51EBAB-82C9-4399-AA71-537D9CE8C52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4358279"/>
                  </p:ext>
                </p:extLst>
              </p:nvPr>
            </p:nvGraphicFramePr>
            <p:xfrm>
              <a:off x="5378016" y="1090015"/>
              <a:ext cx="1183725" cy="229503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183725" cy="2295039"/>
                    </a:xfrm>
                    <a:prstGeom prst="rect">
                      <a:avLst/>
                    </a:prstGeom>
                  </am3d:spPr>
                  <am3d:camera>
                    <am3d:pos x="0" y="0" z="558727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882" d="1000000"/>
                    <am3d:preTrans dx="-1209970" dy="-2328617" dz="-27350084"/>
                    <am3d:scale>
                      <am3d:sx n="1000000" d="1000000"/>
                      <am3d:sy n="1000000" d="1000000"/>
                      <am3d:sz n="1000000" d="1000000"/>
                    </am3d:scale>
                    <am3d:rot ax="1961858" ay="2140528" az="1231423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24846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9" name="3D Model 18" descr="Birch Chair">
                <a:extLst>
                  <a:ext uri="{FF2B5EF4-FFF2-40B4-BE49-F238E27FC236}">
                    <a16:creationId xmlns:a16="http://schemas.microsoft.com/office/drawing/2014/main" id="{0F51EBAB-82C9-4399-AA71-537D9CE8C5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78016" y="1090015"/>
                <a:ext cx="1183725" cy="22950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0" name="3D Model 19" descr="Chair">
                <a:extLst>
                  <a:ext uri="{FF2B5EF4-FFF2-40B4-BE49-F238E27FC236}">
                    <a16:creationId xmlns:a16="http://schemas.microsoft.com/office/drawing/2014/main" id="{8A25B2F9-40D1-466A-B9C5-4742B821EE5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15689792"/>
                  </p:ext>
                </p:extLst>
              </p:nvPr>
            </p:nvGraphicFramePr>
            <p:xfrm>
              <a:off x="5422132" y="3852315"/>
              <a:ext cx="1589002" cy="2760627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589002" cy="2760627"/>
                    </a:xfrm>
                    <a:prstGeom prst="rect">
                      <a:avLst/>
                    </a:prstGeom>
                  </am3d:spPr>
                  <am3d:camera>
                    <am3d:pos x="0" y="0" z="560679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07073" d="1000000"/>
                    <am3d:preTrans dx="2039151" dy="-338789" dz="-19034379"/>
                    <am3d:scale>
                      <am3d:sx n="1000000" d="1000000"/>
                      <am3d:sy n="1000000" d="1000000"/>
                      <am3d:sz n="1000000" d="1000000"/>
                    </am3d:scale>
                    <am3d:rot ax="1138445" ay="2953305" az="875587"/>
                    <am3d:postTrans dx="0" dy="0" dz="0"/>
                  </am3d:trans>
                  <am3d:attrSrcUrl r:id="rId8"/>
                  <am3d:raster rName="Office3DRenderer" rVer="16.0.8326">
                    <am3d:blip r:embed="rId9"/>
                  </am3d:raster>
                  <am3d:objViewport viewportSz="29350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0" name="3D Model 19" descr="Chair">
                <a:extLst>
                  <a:ext uri="{FF2B5EF4-FFF2-40B4-BE49-F238E27FC236}">
                    <a16:creationId xmlns:a16="http://schemas.microsoft.com/office/drawing/2014/main" id="{8A25B2F9-40D1-466A-B9C5-4742B821EE5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22132" y="3852315"/>
                <a:ext cx="1589002" cy="2760627"/>
              </a:xfrm>
              <a:prstGeom prst="rect">
                <a:avLst/>
              </a:prstGeom>
            </p:spPr>
          </p:pic>
        </mc:Fallback>
      </mc:AlternateContent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D58F2D0-3D81-4AA4-B7B1-F5DDB2635F61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012503" y="5232627"/>
            <a:ext cx="325179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0587E9F-36DE-4A17-B3F7-E1A1F5DC9FCF}"/>
              </a:ext>
            </a:extLst>
          </p:cNvPr>
          <p:cNvCxnSpPr>
            <a:cxnSpLocks/>
            <a:stCxn id="5" idx="3"/>
            <a:endCxn id="20" idx="1"/>
          </p:cNvCxnSpPr>
          <p:nvPr/>
        </p:nvCxnSpPr>
        <p:spPr>
          <a:xfrm>
            <a:off x="4888119" y="5232628"/>
            <a:ext cx="53401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84E513-1DDF-42F5-9FA7-1EACFBB0E50E}"/>
              </a:ext>
            </a:extLst>
          </p:cNvPr>
          <p:cNvCxnSpPr>
            <a:cxnSpLocks/>
            <a:stCxn id="20" idx="3"/>
            <a:endCxn id="7" idx="1"/>
          </p:cNvCxnSpPr>
          <p:nvPr/>
        </p:nvCxnSpPr>
        <p:spPr>
          <a:xfrm flipV="1">
            <a:off x="7011134" y="3405281"/>
            <a:ext cx="1353588" cy="18273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C7DAC47-A723-49F4-BA6B-C95B175F6A4D}"/>
              </a:ext>
            </a:extLst>
          </p:cNvPr>
          <p:cNvCxnSpPr>
            <a:cxnSpLocks/>
            <a:stCxn id="19" idx="3"/>
            <a:endCxn id="7" idx="1"/>
          </p:cNvCxnSpPr>
          <p:nvPr/>
        </p:nvCxnSpPr>
        <p:spPr>
          <a:xfrm>
            <a:off x="6561741" y="2237535"/>
            <a:ext cx="1802981" cy="11677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8539CB8-EC4D-4197-A05D-2A1B03D75264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9976460" y="3405281"/>
            <a:ext cx="191243" cy="1569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AB690B1-7FB3-42CB-97A0-18023A4CD5DA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9976460" y="3168931"/>
            <a:ext cx="191243" cy="2363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96979849-5891-42F5-8E58-EC7F5A47B9A9}"/>
              </a:ext>
            </a:extLst>
          </p:cNvPr>
          <p:cNvSpPr/>
          <p:nvPr/>
        </p:nvSpPr>
        <p:spPr>
          <a:xfrm>
            <a:off x="2697327" y="4569845"/>
            <a:ext cx="230658" cy="1325563"/>
          </a:xfrm>
          <a:prstGeom prst="rect">
            <a:avLst/>
          </a:prstGeom>
          <a:solidFill>
            <a:srgbClr val="C8C4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5F9720-8F15-4F12-AF22-60BFCC974615}"/>
              </a:ext>
            </a:extLst>
          </p:cNvPr>
          <p:cNvSpPr txBox="1"/>
          <p:nvPr/>
        </p:nvSpPr>
        <p:spPr>
          <a:xfrm>
            <a:off x="1916064" y="5867924"/>
            <a:ext cx="1793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 Z Vector</a:t>
            </a:r>
          </a:p>
        </p:txBody>
      </p:sp>
    </p:spTree>
    <p:extLst>
      <p:ext uri="{BB962C8B-B14F-4D97-AF65-F5344CB8AC3E}">
        <p14:creationId xmlns:p14="http://schemas.microsoft.com/office/powerpoint/2010/main" val="3827536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36DC3-BF1F-44D3-9DD5-2F1D24B2E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3D GAN(Training)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E1D05-E5E4-4E10-BF8E-54173D6EA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033" y="2293688"/>
            <a:ext cx="8106905" cy="403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750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52264-8C2E-47A2-A372-ABFA2F1F2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Initial Results</a:t>
            </a:r>
          </a:p>
        </p:txBody>
      </p:sp>
      <p:pic>
        <p:nvPicPr>
          <p:cNvPr id="11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B41AB079-F585-45FC-8BB7-54A041105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6748" y="2408382"/>
            <a:ext cx="6498503" cy="32246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D3F0624-8D7C-4C2C-801C-38CFA82A4A6B}"/>
              </a:ext>
            </a:extLst>
          </p:cNvPr>
          <p:cNvSpPr txBox="1"/>
          <p:nvPr/>
        </p:nvSpPr>
        <p:spPr>
          <a:xfrm>
            <a:off x="4887746" y="2006478"/>
            <a:ext cx="241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1000 Training Iterations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5F57AE-90AF-4547-AC8D-BDD07A12CB32}"/>
              </a:ext>
            </a:extLst>
          </p:cNvPr>
          <p:cNvSpPr txBox="1"/>
          <p:nvPr/>
        </p:nvSpPr>
        <p:spPr>
          <a:xfrm>
            <a:off x="5702962" y="5633008"/>
            <a:ext cx="93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3DGAN</a:t>
            </a:r>
          </a:p>
        </p:txBody>
      </p:sp>
    </p:spTree>
    <p:extLst>
      <p:ext uri="{BB962C8B-B14F-4D97-AF65-F5344CB8AC3E}">
        <p14:creationId xmlns:p14="http://schemas.microsoft.com/office/powerpoint/2010/main" val="484674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52264-8C2E-47A2-A372-ABFA2F1F2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Initial Results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3F0624-8D7C-4C2C-801C-38CFA82A4A6B}"/>
              </a:ext>
            </a:extLst>
          </p:cNvPr>
          <p:cNvSpPr txBox="1"/>
          <p:nvPr/>
        </p:nvSpPr>
        <p:spPr>
          <a:xfrm>
            <a:off x="4887746" y="2006478"/>
            <a:ext cx="241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2000 Training Iterations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5F57AE-90AF-4547-AC8D-BDD07A12CB32}"/>
              </a:ext>
            </a:extLst>
          </p:cNvPr>
          <p:cNvSpPr txBox="1"/>
          <p:nvPr/>
        </p:nvSpPr>
        <p:spPr>
          <a:xfrm>
            <a:off x="5630333" y="5560236"/>
            <a:ext cx="93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3DGAN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C7AA01-4291-454A-B65F-5F28AD897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194" y="2576791"/>
            <a:ext cx="5911610" cy="305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37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794AB-82BD-46FE-84F2-A06BB5A06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B76AE-53F1-4EBC-8910-AF7A74F4F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Synthesizing new and realistic 3D shapes via </a:t>
            </a:r>
            <a:r>
              <a:rPr lang="en-US" dirty="0" err="1"/>
              <a:t>Adversial</a:t>
            </a:r>
            <a:r>
              <a:rPr lang="en-US" dirty="0"/>
              <a:t> Learning</a:t>
            </a:r>
          </a:p>
          <a:p>
            <a:r>
              <a:rPr lang="en-IN" dirty="0"/>
              <a:t>Exploring Latent Space shape</a:t>
            </a:r>
          </a:p>
          <a:p>
            <a:r>
              <a:rPr lang="en-IN" dirty="0"/>
              <a:t>Extracting powerful shape descriptors for classification	</a:t>
            </a:r>
          </a:p>
          <a:p>
            <a:r>
              <a:rPr lang="en-IN" dirty="0"/>
              <a:t>Can extend 3D-GAN for single image 3D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2044430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615</Words>
  <Application>Microsoft Office PowerPoint</Application>
  <PresentationFormat>Widescreen</PresentationFormat>
  <Paragraphs>66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3D model Generation from Latent Vector</vt:lpstr>
      <vt:lpstr>Introduction</vt:lpstr>
      <vt:lpstr>Introduction</vt:lpstr>
      <vt:lpstr>Introduction</vt:lpstr>
      <vt:lpstr>3D GAN</vt:lpstr>
      <vt:lpstr>3D GAN(Training)</vt:lpstr>
      <vt:lpstr>Initial Results</vt:lpstr>
      <vt:lpstr>Initial Results</vt:lpstr>
      <vt:lpstr>Conclusion</vt:lpstr>
      <vt:lpstr>Thank you!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 View Approach to 3D Generative Models</dc:title>
  <dc:creator>Kucharski, Bryon</dc:creator>
  <cp:lastModifiedBy>rohit das</cp:lastModifiedBy>
  <cp:revision>37</cp:revision>
  <dcterms:created xsi:type="dcterms:W3CDTF">2019-04-17T18:27:14Z</dcterms:created>
  <dcterms:modified xsi:type="dcterms:W3CDTF">2022-05-11T03:13:07Z</dcterms:modified>
</cp:coreProperties>
</file>